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6" r:id="rId2"/>
    <p:sldId id="268" r:id="rId3"/>
  </p:sldIdLst>
  <p:sldSz cx="6858000" cy="9144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85" d="100"/>
          <a:sy n="85" d="100"/>
        </p:scale>
        <p:origin x="-1856" y="400"/>
      </p:cViewPr>
      <p:guideLst>
        <p:guide orient="horz"/>
        <p:guide pos="422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CB89FD-C236-D143-934F-6B1DF7C03E16}" type="datetimeFigureOut">
              <a:rPr lang="es-ES" smtClean="0"/>
              <a:t>15/11/20</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EF4654-EA20-0A44-A3B8-C855FBAE9DA8}" type="slidenum">
              <a:rPr lang="es-ES" smtClean="0"/>
              <a:t>‹Nr.›</a:t>
            </a:fld>
            <a:endParaRPr lang="es-ES"/>
          </a:p>
        </p:txBody>
      </p:sp>
    </p:spTree>
    <p:extLst>
      <p:ext uri="{BB962C8B-B14F-4D97-AF65-F5344CB8AC3E}">
        <p14:creationId xmlns:p14="http://schemas.microsoft.com/office/powerpoint/2010/main" val="3039408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793E1-8EA9-5C48-838A-412944454960}" type="datetimeFigureOut">
              <a:rPr lang="es-ES" smtClean="0"/>
              <a:t>15/11/20</a:t>
            </a:fld>
            <a:endParaRPr lang="es-ES"/>
          </a:p>
        </p:txBody>
      </p:sp>
      <p:sp>
        <p:nvSpPr>
          <p:cNvPr id="4" name="Marcador de imagen d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40EA6-8EB5-514C-BEB5-B069169C29E0}" type="slidenum">
              <a:rPr lang="es-ES" smtClean="0"/>
              <a:t>‹Nr.›</a:t>
            </a:fld>
            <a:endParaRPr lang="es-ES"/>
          </a:p>
        </p:txBody>
      </p:sp>
    </p:spTree>
    <p:extLst>
      <p:ext uri="{BB962C8B-B14F-4D97-AF65-F5344CB8AC3E}">
        <p14:creationId xmlns:p14="http://schemas.microsoft.com/office/powerpoint/2010/main" val="25425865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68"/>
            <a:ext cx="5829300" cy="1960033"/>
          </a:xfrm>
        </p:spPr>
        <p:txBody>
          <a:bodyPr/>
          <a:lstStyle/>
          <a:p>
            <a:r>
              <a:rPr lang="es-ES_tradnl" smtClean="0"/>
              <a:t>Clic para editar título</a:t>
            </a:r>
            <a:endParaRPr lang="es-ES"/>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67E0D5B-6987-AE47-B753-40F1813B1584}" type="datetime1">
              <a:rPr lang="es-ES" smtClean="0"/>
              <a:t>15/11/20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132935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34657AC-27EA-3846-BA17-E69E73DE9A47}" type="datetime1">
              <a:rPr lang="es-ES" smtClean="0"/>
              <a:t>15/11/20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346588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488951"/>
            <a:ext cx="1157288" cy="104013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257175" y="488951"/>
            <a:ext cx="3357563" cy="104013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32847E7D-59B1-CD46-8036-BFF3650C1DCF}" type="datetime1">
              <a:rPr lang="es-ES" smtClean="0"/>
              <a:t>15/11/20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406966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7C90BCA-937C-EE47-9691-AC15CC3E640D}" type="datetime1">
              <a:rPr lang="es-ES" smtClean="0"/>
              <a:t>15/11/20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326090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0F72CD6-044B-D84C-BB1B-5124280FDAFC}" type="datetime1">
              <a:rPr lang="es-ES" smtClean="0"/>
              <a:t>15/11/20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88522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988E1637-3874-E848-89FE-68331B068EED}" type="datetime1">
              <a:rPr lang="es-ES" smtClean="0"/>
              <a:t>15/11/20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317254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184"/>
            <a:ext cx="6172200" cy="1524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83A0963E-CD30-2B40-BB7D-5A2F9757846A}" type="datetime1">
              <a:rPr lang="es-ES" smtClean="0"/>
              <a:t>15/11/20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163254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BB19458-4D64-9F49-9714-F723823E221B}" type="datetime1">
              <a:rPr lang="es-ES" smtClean="0"/>
              <a:t>15/11/20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312657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BB70D46-487C-374F-B774-B85274B11B43}" type="datetime1">
              <a:rPr lang="es-ES" smtClean="0"/>
              <a:t>15/11/20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29344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4067"/>
            <a:ext cx="2256235" cy="154940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841F309-0B2E-0D4C-BBF3-3B03EDE3D29F}" type="datetime1">
              <a:rPr lang="es-ES" smtClean="0"/>
              <a:t>15/11/20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241236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0"/>
            <a:ext cx="4114800" cy="755651"/>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9D64C88-9BF3-6B40-AD98-52DF2AEEC60A}" type="datetime1">
              <a:rPr lang="es-ES" smtClean="0"/>
              <a:t>15/11/20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8DD015-D7D8-2C44-AC0E-587B7961F241}" type="slidenum">
              <a:rPr lang="es-ES" smtClean="0"/>
              <a:t>‹Nr.›</a:t>
            </a:fld>
            <a:endParaRPr lang="es-ES"/>
          </a:p>
        </p:txBody>
      </p:sp>
    </p:spTree>
    <p:extLst>
      <p:ext uri="{BB962C8B-B14F-4D97-AF65-F5344CB8AC3E}">
        <p14:creationId xmlns:p14="http://schemas.microsoft.com/office/powerpoint/2010/main" val="15959565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72B3714-45A8-8A4C-A67F-84D8354AB533}" type="datetime1">
              <a:rPr lang="es-ES" smtClean="0"/>
              <a:t>15/11/20</a:t>
            </a:fld>
            <a:endParaRPr lang="es-ES"/>
          </a:p>
        </p:txBody>
      </p:sp>
      <p:sp>
        <p:nvSpPr>
          <p:cNvPr id="5" name="Marcador de pie de pá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48DD015-D7D8-2C44-AC0E-587B7961F241}" type="slidenum">
              <a:rPr lang="es-ES" smtClean="0"/>
              <a:t>‹Nr.›</a:t>
            </a:fld>
            <a:endParaRPr lang="es-ES"/>
          </a:p>
        </p:txBody>
      </p:sp>
    </p:spTree>
    <p:extLst>
      <p:ext uri="{BB962C8B-B14F-4D97-AF65-F5344CB8AC3E}">
        <p14:creationId xmlns:p14="http://schemas.microsoft.com/office/powerpoint/2010/main" val="1489717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6550" y="1047259"/>
            <a:ext cx="6181112" cy="369332"/>
          </a:xfrm>
          <a:prstGeom prst="rect">
            <a:avLst/>
          </a:prstGeom>
          <a:noFill/>
          <a:ln>
            <a:solidFill>
              <a:schemeClr val="accent6">
                <a:lumMod val="75000"/>
              </a:schemeClr>
            </a:solidFill>
          </a:ln>
        </p:spPr>
        <p:txBody>
          <a:bodyPr wrap="square" rtlCol="0">
            <a:spAutoFit/>
          </a:bodyPr>
          <a:lstStyle/>
          <a:p>
            <a:pPr algn="ctr"/>
            <a:r>
              <a:rPr lang="es-ES" b="1" dirty="0" smtClean="0">
                <a:latin typeface="Century Gothic"/>
                <a:cs typeface="Century Gothic"/>
              </a:rPr>
              <a:t>Ruta: </a:t>
            </a:r>
            <a:r>
              <a:rPr lang="es-ES" b="1" dirty="0" smtClean="0">
                <a:latin typeface="Century Gothic"/>
                <a:cs typeface="Century Gothic"/>
              </a:rPr>
              <a:t>95 La </a:t>
            </a:r>
            <a:r>
              <a:rPr lang="es-ES" b="1" dirty="0" smtClean="0">
                <a:latin typeface="Century Gothic"/>
                <a:cs typeface="Century Gothic"/>
              </a:rPr>
              <a:t>senda </a:t>
            </a:r>
            <a:r>
              <a:rPr lang="es-ES" b="1" dirty="0" smtClean="0">
                <a:latin typeface="Century Gothic"/>
                <a:cs typeface="Century Gothic"/>
              </a:rPr>
              <a:t>del Molino del tío</a:t>
            </a:r>
            <a:r>
              <a:rPr lang="es-ES" b="1" dirty="0" smtClean="0">
                <a:latin typeface="Century Gothic"/>
                <a:cs typeface="Century Gothic"/>
              </a:rPr>
              <a:t> Cirilo</a:t>
            </a:r>
            <a:endParaRPr lang="es-ES" b="1" dirty="0">
              <a:latin typeface="Century Gothic"/>
              <a:cs typeface="Century Gothic"/>
            </a:endParaRPr>
          </a:p>
        </p:txBody>
      </p:sp>
      <p:sp>
        <p:nvSpPr>
          <p:cNvPr id="6" name="CuadroTexto 5"/>
          <p:cNvSpPr txBox="1"/>
          <p:nvPr/>
        </p:nvSpPr>
        <p:spPr>
          <a:xfrm>
            <a:off x="297774" y="2501180"/>
            <a:ext cx="6217326" cy="6001644"/>
          </a:xfrm>
          <a:prstGeom prst="rect">
            <a:avLst/>
          </a:prstGeom>
          <a:noFill/>
          <a:ln>
            <a:solidFill>
              <a:srgbClr val="E46C0A"/>
            </a:solidFill>
          </a:ln>
        </p:spPr>
        <p:txBody>
          <a:bodyPr wrap="square" rtlCol="0">
            <a:spAutoFit/>
          </a:bodyPr>
          <a:lstStyle/>
          <a:p>
            <a:pPr algn="just"/>
            <a:r>
              <a:rPr lang="es-ES" sz="1600" i="1" dirty="0">
                <a:latin typeface="Century Gothic"/>
                <a:cs typeface="Century Gothic"/>
              </a:rPr>
              <a:t>Ruta fácil de 8 kilómetros que nos lleva por los pastizales de </a:t>
            </a:r>
            <a:r>
              <a:rPr lang="es-ES" sz="1600" i="1" dirty="0" err="1">
                <a:latin typeface="Century Gothic"/>
                <a:cs typeface="Century Gothic"/>
              </a:rPr>
              <a:t>Horcajuelo</a:t>
            </a:r>
            <a:r>
              <a:rPr lang="es-ES" sz="1600" i="1" dirty="0">
                <a:latin typeface="Century Gothic"/>
                <a:cs typeface="Century Gothic"/>
              </a:rPr>
              <a:t> de la Sierra. Al ser una ruta circular nos permite conocer bien ambas </a:t>
            </a:r>
            <a:r>
              <a:rPr lang="es-ES" sz="1600" i="1" dirty="0" smtClean="0">
                <a:latin typeface="Century Gothic"/>
                <a:cs typeface="Century Gothic"/>
              </a:rPr>
              <a:t>márgenes </a:t>
            </a:r>
            <a:r>
              <a:rPr lang="es-ES" sz="1600" i="1" dirty="0">
                <a:latin typeface="Century Gothic"/>
                <a:cs typeface="Century Gothic"/>
              </a:rPr>
              <a:t>arroyo de Las Cabrillas, llegaremos hasta el molino del </a:t>
            </a:r>
            <a:r>
              <a:rPr lang="es-ES" sz="1600" i="1" dirty="0" err="1">
                <a:latin typeface="Century Gothic"/>
                <a:cs typeface="Century Gothic"/>
              </a:rPr>
              <a:t>Tio</a:t>
            </a:r>
            <a:r>
              <a:rPr lang="es-ES" sz="1600" i="1" dirty="0">
                <a:latin typeface="Century Gothic"/>
                <a:cs typeface="Century Gothic"/>
              </a:rPr>
              <a:t> Cecilio, que ya no es tal molino sino una casa restaurada. </a:t>
            </a:r>
            <a:endParaRPr lang="es-ES" sz="1600" i="1" dirty="0" smtClean="0">
              <a:latin typeface="Century Gothic"/>
              <a:cs typeface="Century Gothic"/>
            </a:endParaRPr>
          </a:p>
          <a:p>
            <a:pPr algn="just"/>
            <a:endParaRPr lang="es-ES" sz="1600" i="1" dirty="0" smtClean="0">
              <a:latin typeface="Century Gothic"/>
              <a:cs typeface="Century Gothic"/>
            </a:endParaRPr>
          </a:p>
          <a:p>
            <a:pPr marL="342900" indent="-342900" algn="just">
              <a:buAutoNum type="arabicPeriod"/>
            </a:pPr>
            <a:r>
              <a:rPr lang="es-ES" sz="1600" dirty="0" smtClean="0">
                <a:latin typeface="Century Gothic"/>
                <a:cs typeface="Century Gothic"/>
              </a:rPr>
              <a:t>Empezamos </a:t>
            </a:r>
            <a:r>
              <a:rPr lang="es-ES" sz="1600" dirty="0">
                <a:latin typeface="Century Gothic"/>
                <a:cs typeface="Century Gothic"/>
              </a:rPr>
              <a:t>la ruta en la </a:t>
            </a:r>
            <a:r>
              <a:rPr lang="es-ES" sz="1600" b="1" dirty="0">
                <a:latin typeface="Century Gothic"/>
                <a:cs typeface="Century Gothic"/>
              </a:rPr>
              <a:t>carretera M141 en el área recreativa</a:t>
            </a:r>
            <a:r>
              <a:rPr lang="es-ES" sz="1600" dirty="0">
                <a:latin typeface="Century Gothic"/>
                <a:cs typeface="Century Gothic"/>
              </a:rPr>
              <a:t>, donde </a:t>
            </a:r>
            <a:r>
              <a:rPr lang="es-ES" sz="1600" dirty="0" smtClean="0">
                <a:latin typeface="Century Gothic"/>
                <a:cs typeface="Century Gothic"/>
              </a:rPr>
              <a:t>tomamos </a:t>
            </a:r>
            <a:r>
              <a:rPr lang="es-ES" sz="1600" dirty="0">
                <a:latin typeface="Century Gothic"/>
                <a:cs typeface="Century Gothic"/>
              </a:rPr>
              <a:t>la senda que nos llevará a el Molino, el camino entre prados, robledales y a nuestra izquierda la dehesa Boyal, discurre con muy poco desnivel de subida al más de 200 mts., cruzaremos varias cancelas para el ganado,  hasta alcanzar la desviación que hacia la izquierda nos llevará hasta el Arroyo y </a:t>
            </a:r>
            <a:r>
              <a:rPr lang="es-ES" sz="1600" dirty="0" smtClean="0">
                <a:latin typeface="Century Gothic"/>
                <a:cs typeface="Century Gothic"/>
              </a:rPr>
              <a:t>después </a:t>
            </a:r>
            <a:r>
              <a:rPr lang="es-ES" sz="1600" dirty="0">
                <a:latin typeface="Century Gothic"/>
                <a:cs typeface="Century Gothic"/>
              </a:rPr>
              <a:t>por un sendero al Molino, estamos a 1.235 mts de altitud y llevamos recorrido 4,3 kilómetros</a:t>
            </a:r>
            <a:r>
              <a:rPr lang="es-ES" sz="1600" dirty="0" smtClean="0">
                <a:latin typeface="Century Gothic"/>
                <a:cs typeface="Century Gothic"/>
              </a:rPr>
              <a:t>.</a:t>
            </a:r>
          </a:p>
          <a:p>
            <a:endParaRPr lang="es-ES" sz="1600" dirty="0" smtClean="0">
              <a:latin typeface="Century Gothic"/>
              <a:cs typeface="Century Gothic"/>
            </a:endParaRPr>
          </a:p>
          <a:p>
            <a:r>
              <a:rPr lang="es-ES" sz="1600" dirty="0" smtClean="0">
                <a:latin typeface="Century Gothic"/>
                <a:cs typeface="Century Gothic"/>
              </a:rPr>
              <a:t>2</a:t>
            </a:r>
            <a:r>
              <a:rPr lang="es-ES" sz="1600" dirty="0">
                <a:latin typeface="Century Gothic"/>
                <a:cs typeface="Century Gothic"/>
              </a:rPr>
              <a:t>. </a:t>
            </a:r>
            <a:r>
              <a:rPr lang="es-ES" sz="1600" dirty="0" smtClean="0">
                <a:latin typeface="Century Gothic"/>
                <a:cs typeface="Century Gothic"/>
              </a:rPr>
              <a:t>  El </a:t>
            </a:r>
            <a:r>
              <a:rPr lang="es-ES" sz="1600" b="1" dirty="0">
                <a:latin typeface="Century Gothic"/>
                <a:cs typeface="Century Gothic"/>
              </a:rPr>
              <a:t>Molino del </a:t>
            </a:r>
            <a:r>
              <a:rPr lang="es-ES" sz="1600" b="1" dirty="0" smtClean="0">
                <a:latin typeface="Century Gothic"/>
                <a:cs typeface="Century Gothic"/>
              </a:rPr>
              <a:t>T</a:t>
            </a:r>
            <a:r>
              <a:rPr lang="es-ES" sz="1600" b="1" dirty="0" smtClean="0">
                <a:latin typeface="Century Gothic"/>
                <a:cs typeface="Century Gothic"/>
              </a:rPr>
              <a:t>í</a:t>
            </a:r>
            <a:r>
              <a:rPr lang="es-ES" sz="1600" b="1" dirty="0" smtClean="0">
                <a:latin typeface="Century Gothic"/>
                <a:cs typeface="Century Gothic"/>
              </a:rPr>
              <a:t>o </a:t>
            </a:r>
            <a:r>
              <a:rPr lang="es-ES" sz="1600" b="1" dirty="0">
                <a:latin typeface="Century Gothic"/>
                <a:cs typeface="Century Gothic"/>
              </a:rPr>
              <a:t>Cecilio </a:t>
            </a:r>
            <a:r>
              <a:rPr lang="es-ES" sz="1600" dirty="0">
                <a:latin typeface="Century Gothic"/>
                <a:cs typeface="Century Gothic"/>
              </a:rPr>
              <a:t>hoy es una casa restaurada. Desde allí </a:t>
            </a:r>
            <a:r>
              <a:rPr lang="es-ES" sz="1600" dirty="0" smtClean="0">
                <a:latin typeface="Century Gothic"/>
                <a:cs typeface="Century Gothic"/>
              </a:rPr>
              <a:t>no regresaremos por el mismo itinerario sino por el camino que por la margen contraria a la del arroyo, que trajimos en la subida, nos llevará hasta </a:t>
            </a:r>
            <a:r>
              <a:rPr lang="es-ES" sz="1600" dirty="0" err="1" smtClean="0">
                <a:latin typeface="Century Gothic"/>
                <a:cs typeface="Century Gothic"/>
              </a:rPr>
              <a:t>Horcajuelo</a:t>
            </a:r>
            <a:r>
              <a:rPr lang="es-ES" sz="1600" dirty="0" smtClean="0">
                <a:latin typeface="Century Gothic"/>
                <a:cs typeface="Century Gothic"/>
              </a:rPr>
              <a:t>, pasaremos por unas instalaciones agrícolas, que dejaremos a nuestra derecha según avanzamos hacia </a:t>
            </a:r>
            <a:r>
              <a:rPr lang="es-ES" sz="1600" dirty="0" err="1" smtClean="0">
                <a:latin typeface="Century Gothic"/>
                <a:cs typeface="Century Gothic"/>
              </a:rPr>
              <a:t>Horcajuelo</a:t>
            </a:r>
            <a:r>
              <a:rPr lang="es-ES" sz="1600" dirty="0" smtClean="0">
                <a:latin typeface="Century Gothic"/>
                <a:cs typeface="Century Gothic"/>
              </a:rPr>
              <a:t>.</a:t>
            </a:r>
            <a:br>
              <a:rPr lang="es-ES" sz="1600" dirty="0" smtClean="0">
                <a:latin typeface="Century Gothic"/>
                <a:cs typeface="Century Gothic"/>
              </a:rPr>
            </a:br>
            <a:endParaRPr lang="es-ES" sz="1600" dirty="0" smtClean="0">
              <a:latin typeface="Century Gothic"/>
              <a:cs typeface="Century Gothic"/>
            </a:endParaRPr>
          </a:p>
          <a:p>
            <a:r>
              <a:rPr lang="es-ES" sz="1600" dirty="0" smtClean="0">
                <a:latin typeface="Century Gothic"/>
                <a:cs typeface="Century Gothic"/>
              </a:rPr>
              <a:t>Bella ruta, paseo para descubrir este rincón de la Sierra.</a:t>
            </a:r>
          </a:p>
        </p:txBody>
      </p:sp>
      <p:sp>
        <p:nvSpPr>
          <p:cNvPr id="7" name="Rectángulo 6"/>
          <p:cNvSpPr/>
          <p:nvPr/>
        </p:nvSpPr>
        <p:spPr>
          <a:xfrm>
            <a:off x="320338" y="1770534"/>
            <a:ext cx="6217325" cy="584776"/>
          </a:xfrm>
          <a:prstGeom prst="rect">
            <a:avLst/>
          </a:prstGeom>
          <a:ln>
            <a:solidFill>
              <a:srgbClr val="E46C0A"/>
            </a:solidFill>
          </a:ln>
        </p:spPr>
        <p:txBody>
          <a:bodyPr wrap="square">
            <a:spAutoFit/>
          </a:bodyPr>
          <a:lstStyle/>
          <a:p>
            <a:r>
              <a:rPr lang="es-ES" sz="1600" b="1" dirty="0">
                <a:latin typeface="Century Gothic"/>
                <a:cs typeface="Century Gothic"/>
              </a:rPr>
              <a:t>Inicio y Fin </a:t>
            </a:r>
            <a:r>
              <a:rPr lang="es-ES" sz="1600" b="1" dirty="0" smtClean="0">
                <a:latin typeface="Century Gothic"/>
                <a:cs typeface="Century Gothic"/>
              </a:rPr>
              <a:t>en </a:t>
            </a:r>
            <a:r>
              <a:rPr lang="es-ES" sz="1600" b="1" dirty="0" err="1" smtClean="0">
                <a:latin typeface="Century Gothic"/>
                <a:cs typeface="Century Gothic"/>
              </a:rPr>
              <a:t>Horcajuelo</a:t>
            </a:r>
            <a:r>
              <a:rPr lang="es-ES" sz="1600" b="1" dirty="0" smtClean="0">
                <a:latin typeface="Century Gothic"/>
                <a:cs typeface="Century Gothic"/>
              </a:rPr>
              <a:t> de la sierra. </a:t>
            </a:r>
            <a:r>
              <a:rPr lang="es-ES" sz="1600" b="1" dirty="0">
                <a:latin typeface="Century Gothic"/>
                <a:cs typeface="Century Gothic"/>
              </a:rPr>
              <a:t>Dificultad: Fácil. Distancia aproximada: </a:t>
            </a:r>
            <a:r>
              <a:rPr lang="es-ES" sz="1600" b="1" dirty="0" smtClean="0">
                <a:latin typeface="Century Gothic"/>
                <a:cs typeface="Century Gothic"/>
              </a:rPr>
              <a:t>8 </a:t>
            </a:r>
            <a:r>
              <a:rPr lang="es-ES" sz="1600" b="1" dirty="0">
                <a:latin typeface="Century Gothic"/>
                <a:cs typeface="Century Gothic"/>
              </a:rPr>
              <a:t>Kmts. Sin apenas desniveles.</a:t>
            </a:r>
          </a:p>
        </p:txBody>
      </p:sp>
      <p:sp>
        <p:nvSpPr>
          <p:cNvPr id="8" name="CuadroTexto 7"/>
          <p:cNvSpPr txBox="1"/>
          <p:nvPr/>
        </p:nvSpPr>
        <p:spPr>
          <a:xfrm>
            <a:off x="356551" y="155975"/>
            <a:ext cx="3072450" cy="646331"/>
          </a:xfrm>
          <a:prstGeom prst="rect">
            <a:avLst/>
          </a:prstGeom>
          <a:noFill/>
        </p:spPr>
        <p:txBody>
          <a:bodyPr wrap="square" rtlCol="0">
            <a:spAutoFit/>
          </a:bodyPr>
          <a:lstStyle/>
          <a:p>
            <a:r>
              <a:rPr lang="es-ES" sz="2000" b="1" i="1" dirty="0" smtClean="0">
                <a:solidFill>
                  <a:srgbClr val="E46C0A"/>
                </a:solidFill>
                <a:latin typeface="Century Gothic"/>
                <a:cs typeface="Century Gothic"/>
              </a:rPr>
              <a:t>guadarrama.online</a:t>
            </a:r>
          </a:p>
          <a:p>
            <a:r>
              <a:rPr lang="es-ES" sz="1600" b="1" i="1" dirty="0">
                <a:solidFill>
                  <a:srgbClr val="E46C0A"/>
                </a:solidFill>
                <a:latin typeface="Century Gothic"/>
                <a:cs typeface="Century Gothic"/>
              </a:rPr>
              <a:t>m</a:t>
            </a:r>
            <a:r>
              <a:rPr lang="es-ES" sz="1600" b="1" i="1" dirty="0" smtClean="0">
                <a:solidFill>
                  <a:srgbClr val="E46C0A"/>
                </a:solidFill>
                <a:latin typeface="Century Gothic"/>
                <a:cs typeface="Century Gothic"/>
              </a:rPr>
              <a:t>ucho por descubrir</a:t>
            </a:r>
            <a:endParaRPr lang="es-ES" sz="1600" b="1" i="1" dirty="0">
              <a:solidFill>
                <a:srgbClr val="E46C0A"/>
              </a:solidFill>
              <a:latin typeface="Century Gothic"/>
              <a:cs typeface="Century Gothic"/>
            </a:endParaRPr>
          </a:p>
        </p:txBody>
      </p:sp>
      <p:sp>
        <p:nvSpPr>
          <p:cNvPr id="2" name="Marcador de número de diapositiva 1"/>
          <p:cNvSpPr>
            <a:spLocks noGrp="1"/>
          </p:cNvSpPr>
          <p:nvPr>
            <p:ph type="sldNum" sz="quarter" idx="12"/>
          </p:nvPr>
        </p:nvSpPr>
        <p:spPr/>
        <p:txBody>
          <a:bodyPr/>
          <a:lstStyle/>
          <a:p>
            <a:fld id="{E48DD015-D7D8-2C44-AC0E-587B7961F241}" type="slidenum">
              <a:rPr lang="es-ES" smtClean="0"/>
              <a:t>1</a:t>
            </a:fld>
            <a:endParaRPr lang="es-ES" dirty="0"/>
          </a:p>
        </p:txBody>
      </p:sp>
    </p:spTree>
    <p:extLst>
      <p:ext uri="{BB962C8B-B14F-4D97-AF65-F5344CB8AC3E}">
        <p14:creationId xmlns:p14="http://schemas.microsoft.com/office/powerpoint/2010/main" val="5881050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56551" y="155975"/>
            <a:ext cx="3072450" cy="646331"/>
          </a:xfrm>
          <a:prstGeom prst="rect">
            <a:avLst/>
          </a:prstGeom>
          <a:noFill/>
        </p:spPr>
        <p:txBody>
          <a:bodyPr wrap="square" rtlCol="0">
            <a:spAutoFit/>
          </a:bodyPr>
          <a:lstStyle/>
          <a:p>
            <a:r>
              <a:rPr lang="es-ES" sz="2000" b="1" i="1" dirty="0" smtClean="0">
                <a:solidFill>
                  <a:srgbClr val="E46C0A"/>
                </a:solidFill>
                <a:latin typeface="Century Gothic"/>
                <a:cs typeface="Century Gothic"/>
              </a:rPr>
              <a:t>guadarrama.online</a:t>
            </a:r>
          </a:p>
          <a:p>
            <a:r>
              <a:rPr lang="es-ES" sz="1600" b="1" i="1" dirty="0">
                <a:solidFill>
                  <a:srgbClr val="E46C0A"/>
                </a:solidFill>
                <a:latin typeface="Century Gothic"/>
                <a:cs typeface="Century Gothic"/>
              </a:rPr>
              <a:t>m</a:t>
            </a:r>
            <a:r>
              <a:rPr lang="es-ES" sz="1600" b="1" i="1" dirty="0" smtClean="0">
                <a:solidFill>
                  <a:srgbClr val="E46C0A"/>
                </a:solidFill>
                <a:latin typeface="Century Gothic"/>
                <a:cs typeface="Century Gothic"/>
              </a:rPr>
              <a:t>ucho por descubrir</a:t>
            </a:r>
            <a:endParaRPr lang="es-ES" sz="1600" b="1" i="1" dirty="0">
              <a:solidFill>
                <a:srgbClr val="E46C0A"/>
              </a:solidFill>
              <a:latin typeface="Century Gothic"/>
              <a:cs typeface="Century Gothic"/>
            </a:endParaRPr>
          </a:p>
        </p:txBody>
      </p:sp>
      <p:sp>
        <p:nvSpPr>
          <p:cNvPr id="5" name="Marcador de número de diapositiva 4"/>
          <p:cNvSpPr>
            <a:spLocks noGrp="1"/>
          </p:cNvSpPr>
          <p:nvPr>
            <p:ph type="sldNum" sz="quarter" idx="12"/>
          </p:nvPr>
        </p:nvSpPr>
        <p:spPr/>
        <p:txBody>
          <a:bodyPr/>
          <a:lstStyle/>
          <a:p>
            <a:fld id="{E48DD015-D7D8-2C44-AC0E-587B7961F241}" type="slidenum">
              <a:rPr lang="es-ES" smtClean="0"/>
              <a:t>2</a:t>
            </a:fld>
            <a:endParaRPr lang="es-ES"/>
          </a:p>
        </p:txBody>
      </p:sp>
      <p:sp>
        <p:nvSpPr>
          <p:cNvPr id="7" name="CuadroTexto 6"/>
          <p:cNvSpPr txBox="1"/>
          <p:nvPr/>
        </p:nvSpPr>
        <p:spPr>
          <a:xfrm>
            <a:off x="356550" y="1047259"/>
            <a:ext cx="6181112" cy="369332"/>
          </a:xfrm>
          <a:prstGeom prst="rect">
            <a:avLst/>
          </a:prstGeom>
          <a:noFill/>
          <a:ln>
            <a:solidFill>
              <a:schemeClr val="accent6">
                <a:lumMod val="75000"/>
              </a:schemeClr>
            </a:solidFill>
          </a:ln>
        </p:spPr>
        <p:txBody>
          <a:bodyPr wrap="square" rtlCol="0">
            <a:spAutoFit/>
          </a:bodyPr>
          <a:lstStyle/>
          <a:p>
            <a:pPr algn="ctr"/>
            <a:r>
              <a:rPr lang="es-ES" b="1" dirty="0" smtClean="0">
                <a:latin typeface="Century Gothic"/>
                <a:cs typeface="Century Gothic"/>
              </a:rPr>
              <a:t>Ruta: </a:t>
            </a:r>
            <a:r>
              <a:rPr lang="es-ES" b="1" dirty="0" smtClean="0">
                <a:latin typeface="Century Gothic"/>
                <a:cs typeface="Century Gothic"/>
              </a:rPr>
              <a:t>95 La </a:t>
            </a:r>
            <a:r>
              <a:rPr lang="es-ES" b="1" dirty="0" smtClean="0">
                <a:latin typeface="Century Gothic"/>
                <a:cs typeface="Century Gothic"/>
              </a:rPr>
              <a:t>senda </a:t>
            </a:r>
            <a:r>
              <a:rPr lang="es-ES" b="1" dirty="0" smtClean="0">
                <a:latin typeface="Century Gothic"/>
                <a:cs typeface="Century Gothic"/>
              </a:rPr>
              <a:t>del Molino del tío</a:t>
            </a:r>
            <a:r>
              <a:rPr lang="es-ES" b="1" dirty="0" smtClean="0">
                <a:latin typeface="Century Gothic"/>
                <a:cs typeface="Century Gothic"/>
              </a:rPr>
              <a:t> Cirilo</a:t>
            </a:r>
            <a:endParaRPr lang="es-ES" b="1" dirty="0">
              <a:latin typeface="Century Gothic"/>
              <a:cs typeface="Century Gothic"/>
            </a:endParaRPr>
          </a:p>
        </p:txBody>
      </p:sp>
      <p:pic>
        <p:nvPicPr>
          <p:cNvPr id="2" name="Imagen 1" descr="molino del tio cecil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50" y="1549556"/>
            <a:ext cx="6158550" cy="2974109"/>
          </a:xfrm>
          <a:prstGeom prst="rect">
            <a:avLst/>
          </a:prstGeom>
        </p:spPr>
      </p:pic>
      <p:pic>
        <p:nvPicPr>
          <p:cNvPr id="3" name="Imagen 2" descr="R9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51" y="4523665"/>
            <a:ext cx="6158549" cy="4061457"/>
          </a:xfrm>
          <a:prstGeom prst="rect">
            <a:avLst/>
          </a:prstGeom>
        </p:spPr>
      </p:pic>
    </p:spTree>
    <p:extLst>
      <p:ext uri="{BB962C8B-B14F-4D97-AF65-F5344CB8AC3E}">
        <p14:creationId xmlns:p14="http://schemas.microsoft.com/office/powerpoint/2010/main" val="20387405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1382</TotalTime>
  <Words>143</Words>
  <Application>Microsoft Macintosh PowerPoint</Application>
  <PresentationFormat>Presentación en pantalla (4:3)</PresentationFormat>
  <Paragraphs>15</Paragraphs>
  <Slides>2</Slides>
  <Notes>0</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López Filio</dc:creator>
  <cp:lastModifiedBy>Carlos  López Filio</cp:lastModifiedBy>
  <cp:revision>37</cp:revision>
  <dcterms:created xsi:type="dcterms:W3CDTF">2020-05-02T08:06:17Z</dcterms:created>
  <dcterms:modified xsi:type="dcterms:W3CDTF">2020-11-14T23:34:31Z</dcterms:modified>
</cp:coreProperties>
</file>